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9144000" cy="6858000" type="screen4x3"/>
  <p:notesSz cx="6980238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5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6/12/2015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45567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6/12/2015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69753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6/12/2015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21557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6/12/2015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52533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6/12/2015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29673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6/12/2015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52686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6/12/2015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43154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6/12/2015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82186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6/12/2015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5072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6/12/2015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51036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6/12/2015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90423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60C3E2-331C-4F5B-8BAF-64FD3DF26C4A}" type="datetimeFigureOut">
              <a:rPr lang="en-US" smtClean="0"/>
              <a:t>6/12/2015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57262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" y="274638"/>
            <a:ext cx="86868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Me llamo ___________ </a:t>
            </a:r>
            <a:r>
              <a:rPr lang="en-US" smtClean="0">
                <a:solidFill>
                  <a:srgbClr val="00B050"/>
                </a:solidFill>
              </a:rPr>
              <a:t>Clase 701</a:t>
            </a:r>
            <a:r>
              <a:rPr lang="en-US" dirty="0" smtClean="0">
                <a:solidFill>
                  <a:srgbClr val="00B050"/>
                </a:solidFill>
              </a:rPr>
              <a:t/>
            </a:r>
            <a:br>
              <a:rPr lang="en-US" dirty="0" smtClean="0">
                <a:solidFill>
                  <a:srgbClr val="00B050"/>
                </a:solidFill>
              </a:rPr>
            </a:br>
            <a:r>
              <a:rPr lang="en-US" dirty="0" smtClean="0">
                <a:solidFill>
                  <a:srgbClr val="00B050"/>
                </a:solidFill>
              </a:rPr>
              <a:t>La fecha es el 12 de </a:t>
            </a:r>
            <a:r>
              <a:rPr lang="en-US" dirty="0" err="1" smtClean="0">
                <a:solidFill>
                  <a:srgbClr val="00B050"/>
                </a:solidFill>
              </a:rPr>
              <a:t>junio</a:t>
            </a:r>
            <a:r>
              <a:rPr lang="en-US" dirty="0" smtClean="0">
                <a:solidFill>
                  <a:srgbClr val="00B050"/>
                </a:solidFill>
              </a:rPr>
              <a:t> del 2015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52400" y="1524000"/>
            <a:ext cx="8686800" cy="51054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ES_tradnl" dirty="0" smtClean="0">
                <a:solidFill>
                  <a:srgbClr val="FF0000"/>
                </a:solidFill>
              </a:rPr>
              <a:t>Propósito # 88c:  </a:t>
            </a:r>
            <a:r>
              <a:rPr lang="es-ES_tradnl" dirty="0" smtClean="0"/>
              <a:t>¿Tiene Santiago buena salud?</a:t>
            </a:r>
          </a:p>
          <a:p>
            <a:pPr marL="0" indent="0">
              <a:buNone/>
            </a:pPr>
            <a:r>
              <a:rPr lang="es-ES_tradnl" dirty="0" smtClean="0">
                <a:solidFill>
                  <a:srgbClr val="FF0000"/>
                </a:solidFill>
              </a:rPr>
              <a:t>Actividades:</a:t>
            </a:r>
          </a:p>
          <a:p>
            <a:r>
              <a:rPr lang="es-ES_tradnl" dirty="0" smtClean="0"/>
              <a:t>Repasar la Tarea # 88b</a:t>
            </a:r>
          </a:p>
          <a:p>
            <a:r>
              <a:rPr lang="es-ES_tradnl" dirty="0" smtClean="0"/>
              <a:t>Mirar </a:t>
            </a:r>
            <a:r>
              <a:rPr lang="es-ES_tradnl" smtClean="0"/>
              <a:t>la tercera </a:t>
            </a:r>
            <a:r>
              <a:rPr lang="es-ES_tradnl" dirty="0" smtClean="0"/>
              <a:t>parte de la película </a:t>
            </a:r>
          </a:p>
          <a:p>
            <a:r>
              <a:rPr lang="es-ES_tradnl" dirty="0" smtClean="0"/>
              <a:t>Toma apuntes activos de lo que crees </a:t>
            </a:r>
            <a:r>
              <a:rPr lang="es-ES_tradnl" sz="2400" i="1" dirty="0" smtClean="0"/>
              <a:t>(</a:t>
            </a:r>
            <a:r>
              <a:rPr lang="es-ES_tradnl" sz="2400" i="1" dirty="0" err="1" smtClean="0"/>
              <a:t>you</a:t>
            </a:r>
            <a:r>
              <a:rPr lang="es-ES_tradnl" sz="2400" i="1" dirty="0" smtClean="0"/>
              <a:t> </a:t>
            </a:r>
            <a:r>
              <a:rPr lang="es-ES_tradnl" sz="2400" i="1" dirty="0" err="1" smtClean="0"/>
              <a:t>believe</a:t>
            </a:r>
            <a:r>
              <a:rPr lang="es-ES_tradnl" sz="2400" i="1" dirty="0" smtClean="0"/>
              <a:t>)</a:t>
            </a:r>
            <a:r>
              <a:rPr lang="es-ES_tradnl" sz="2400" dirty="0" smtClean="0"/>
              <a:t> </a:t>
            </a:r>
            <a:r>
              <a:rPr lang="es-ES_tradnl" dirty="0" smtClean="0"/>
              <a:t>es importante o interesante durante la película.</a:t>
            </a:r>
          </a:p>
          <a:p>
            <a:pPr marL="0" indent="0">
              <a:buNone/>
            </a:pPr>
            <a:r>
              <a:rPr lang="es-ES_tradnl" dirty="0" smtClean="0">
                <a:solidFill>
                  <a:srgbClr val="FF0000"/>
                </a:solidFill>
              </a:rPr>
              <a:t>Tarea # 88c:</a:t>
            </a:r>
          </a:p>
          <a:p>
            <a:pPr marL="0" indent="0">
              <a:buNone/>
            </a:pPr>
            <a:r>
              <a:rPr lang="es-ES_tradnl" dirty="0" smtClean="0"/>
              <a:t>Completa las preguntas 10-..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447657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320</TotalTime>
  <Words>57</Words>
  <Application>Microsoft Office PowerPoint</Application>
  <PresentationFormat>On-screen Show (4:3)</PresentationFormat>
  <Paragraphs>8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Me llamo ___________ Clase 701 La fecha es el 12 de junio del 2015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 Clase 801 La fecha es el 15 de diciembre del 2014</dc:title>
  <dc:creator>Helen Zumaeta</dc:creator>
  <cp:lastModifiedBy>Helen Zumaeta</cp:lastModifiedBy>
  <cp:revision>10</cp:revision>
  <cp:lastPrinted>2015-06-09T15:12:24Z</cp:lastPrinted>
  <dcterms:created xsi:type="dcterms:W3CDTF">2014-12-15T19:13:06Z</dcterms:created>
  <dcterms:modified xsi:type="dcterms:W3CDTF">2015-06-12T13:38:56Z</dcterms:modified>
</cp:coreProperties>
</file>